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F83D231B-6EF7-3476-6F8D-B2C8D6C8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77" y="1506838"/>
            <a:ext cx="4846320" cy="66636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6CC4C12-9206-D86A-1A93-861652A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93" y="1578725"/>
            <a:ext cx="3373121" cy="542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7967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188273"/>
            <a:ext cx="4479406" cy="415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2DBFC-C4A6-0D4C-2CF8-378028CA9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83" y="5238222"/>
            <a:ext cx="1604086" cy="3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4290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4021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33807" y="1345718"/>
            <a:ext cx="8758193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145663"/>
            <a:ext cx="34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 (for iteration N)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157132" y="2472913"/>
            <a:ext cx="8015403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-1" y="2272858"/>
            <a:ext cx="415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 (using PDE solutions)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56000" y="4921104"/>
            <a:ext cx="8636000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721049"/>
            <a:ext cx="353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 (for self-consistency)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2523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8841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868132" y="2901291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716863" y="2032000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E3E025-5704-9B70-9577-DC1F73A82A8C}"/>
              </a:ext>
            </a:extLst>
          </p:cNvPr>
          <p:cNvCxnSpPr/>
          <p:nvPr/>
        </p:nvCxnSpPr>
        <p:spPr>
          <a:xfrm>
            <a:off x="4292596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A6F71-974E-AEE0-4FAF-A4FAD848588F}"/>
              </a:ext>
            </a:extLst>
          </p:cNvPr>
          <p:cNvCxnSpPr/>
          <p:nvPr/>
        </p:nvCxnSpPr>
        <p:spPr>
          <a:xfrm>
            <a:off x="4944532" y="32692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77BC78C-746F-8604-00EC-2C4A28D5D66C}"/>
              </a:ext>
            </a:extLst>
          </p:cNvPr>
          <p:cNvCxnSpPr>
            <a:cxnSpLocks/>
          </p:cNvCxnSpPr>
          <p:nvPr/>
        </p:nvCxnSpPr>
        <p:spPr>
          <a:xfrm>
            <a:off x="7298260" y="2032000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D36B6E-6576-6248-4BFE-402A588CA8D0}"/>
              </a:ext>
            </a:extLst>
          </p:cNvPr>
          <p:cNvCxnSpPr>
            <a:cxnSpLocks/>
          </p:cNvCxnSpPr>
          <p:nvPr/>
        </p:nvCxnSpPr>
        <p:spPr>
          <a:xfrm>
            <a:off x="8339660" y="2032000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C07CBB-B2B9-2ABE-02A5-8B96314D3A8B}"/>
              </a:ext>
            </a:extLst>
          </p:cNvPr>
          <p:cNvCxnSpPr>
            <a:cxnSpLocks/>
          </p:cNvCxnSpPr>
          <p:nvPr/>
        </p:nvCxnSpPr>
        <p:spPr>
          <a:xfrm>
            <a:off x="9194793" y="2032000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</TotalTime>
  <Words>430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88</cp:revision>
  <dcterms:created xsi:type="dcterms:W3CDTF">2022-03-28T18:43:16Z</dcterms:created>
  <dcterms:modified xsi:type="dcterms:W3CDTF">2022-08-16T20:27:58Z</dcterms:modified>
</cp:coreProperties>
</file>